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C158B3-6DE5-4364-9137-15D2CCF00DF6}" type="datetimeFigureOut">
              <a:rPr lang="en-US" smtClean="0"/>
              <a:pPr/>
              <a:t>4/24/2013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8033578-AE99-457F-8ED3-129FA7E615D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Roberta Garrett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Novels and Children: Mum’s lit and the public mother as author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Popular Mum’s lit</a:t>
            </a:r>
            <a:endParaRPr lang="en-GB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3" y="2000240"/>
            <a:ext cx="1476385" cy="2214578"/>
          </a:xfrm>
        </p:spPr>
      </p:pic>
      <p:pic>
        <p:nvPicPr>
          <p:cNvPr id="5" name="Picture 4" descr="i don't kn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2143117"/>
            <a:ext cx="1683500" cy="2714644"/>
          </a:xfrm>
          <a:prstGeom prst="rect">
            <a:avLst/>
          </a:prstGeom>
        </p:spPr>
      </p:pic>
      <p:pic>
        <p:nvPicPr>
          <p:cNvPr id="7" name="Picture 6" descr="rise and fall of a yummy mumm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2428868"/>
            <a:ext cx="1714512" cy="268538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Novels and children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woman of letters is a remarkable zoological species: she brings forth, pell-mell, novels and children. We are introduced, for example, to Jacqueline Lenoir (two daughters, one novel); Marina Grey (one son, one novel); Nicole </a:t>
            </a:r>
            <a:r>
              <a:rPr lang="en-US" dirty="0" err="1" smtClean="0"/>
              <a:t>Dutreil</a:t>
            </a:r>
            <a:r>
              <a:rPr lang="en-US" dirty="0" smtClean="0"/>
              <a:t> (two sons, four novels), etc’ Roland Barthes, </a:t>
            </a:r>
            <a:r>
              <a:rPr lang="en-US" i="1" dirty="0" smtClean="0"/>
              <a:t>Mythologies,</a:t>
            </a:r>
            <a:r>
              <a:rPr lang="en-US" dirty="0" smtClean="0"/>
              <a:t> 1972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Mum’s lit and other mothers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‘This morning, with the hideous inevitability of Greek tragedy, is the morning Naomi chooses to corner me … Naomi has dropped off her three children, - all of them immaculate in matching duffel coats, shiny shoes, beautifully ironed chinos..Naomi’s is examining her French manicure by the gate, waiting for me. Knowing her- and I do, too well – she is secretly doing her pelvic floor exercises. </a:t>
            </a:r>
            <a:r>
              <a:rPr lang="en-US" b="1" dirty="0" err="1" smtClean="0"/>
              <a:t>Hup</a:t>
            </a:r>
            <a:r>
              <a:rPr lang="en-US" b="1" dirty="0" smtClean="0"/>
              <a:t>-two-three-four, and </a:t>
            </a:r>
            <a:r>
              <a:rPr lang="en-US" b="1" dirty="0" err="1" smtClean="0"/>
              <a:t>hooold</a:t>
            </a:r>
            <a:r>
              <a:rPr lang="en-US" b="1" dirty="0" smtClean="0"/>
              <a:t>. She has had a terror of post-partum in continence ever since a woman at her NCT class explained that sometimes she leaked when she laughed or sneezed …   ‘Clara! Darling, Don’t you look </a:t>
            </a:r>
            <a:r>
              <a:rPr lang="en-US" b="1" i="1" dirty="0" smtClean="0"/>
              <a:t>fun</a:t>
            </a:r>
            <a:r>
              <a:rPr lang="en-US" b="1" dirty="0" smtClean="0"/>
              <a:t>! </a:t>
            </a:r>
            <a:r>
              <a:rPr lang="en-US" b="1" dirty="0" err="1" smtClean="0"/>
              <a:t>Pyjamas</a:t>
            </a:r>
            <a:r>
              <a:rPr lang="en-US" b="1" dirty="0" smtClean="0"/>
              <a:t> again eh?</a:t>
            </a:r>
            <a:r>
              <a:rPr lang="en-US" dirty="0" smtClean="0"/>
              <a:t> </a:t>
            </a:r>
            <a:r>
              <a:rPr lang="en-US" b="1" dirty="0" smtClean="0"/>
              <a:t>What’s that on your leg? </a:t>
            </a:r>
            <a:endParaRPr lang="en-GB" dirty="0" smtClean="0"/>
          </a:p>
          <a:p>
            <a:r>
              <a:rPr lang="en-US" b="1" dirty="0" smtClean="0"/>
              <a:t>Jam. We were late’..  (Knight, p9) 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Fantasy of the ‘</a:t>
            </a:r>
            <a:r>
              <a:rPr lang="en-GB" dirty="0" err="1" smtClean="0"/>
              <a:t>mumentrepreneur</a:t>
            </a:r>
            <a:r>
              <a:rPr lang="en-GB" dirty="0" smtClean="0"/>
              <a:t>’ </a:t>
            </a:r>
            <a:endParaRPr lang="en-GB" dirty="0"/>
          </a:p>
        </p:txBody>
      </p:sp>
      <p:pic>
        <p:nvPicPr>
          <p:cNvPr id="6" name="Content Placeholder 5" descr="mumentrepreneu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5" y="2000238"/>
            <a:ext cx="1928827" cy="2571769"/>
          </a:xfrm>
        </p:spPr>
      </p:pic>
      <p:pic>
        <p:nvPicPr>
          <p:cNvPr id="7" name="Picture 6" descr="mum entrepren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1939236"/>
            <a:ext cx="1704981" cy="2739465"/>
          </a:xfrm>
          <a:prstGeom prst="rect">
            <a:avLst/>
          </a:prstGeom>
        </p:spPr>
      </p:pic>
      <p:pic>
        <p:nvPicPr>
          <p:cNvPr id="8" name="Picture 7" descr="bottle and lap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76908" y="3000372"/>
            <a:ext cx="2395554" cy="158997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237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Novels and Children: Mum’s lit and the public mother as author</vt:lpstr>
      <vt:lpstr>Popular Mum’s lit</vt:lpstr>
      <vt:lpstr>Novels and children</vt:lpstr>
      <vt:lpstr>Mum’s lit and other mothers</vt:lpstr>
      <vt:lpstr>Fantasy of the ‘mumentrepreneur’ </vt:lpstr>
    </vt:vector>
  </TitlesOfParts>
  <Company>University of East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garrett</dc:creator>
  <cp:lastModifiedBy>garrett</cp:lastModifiedBy>
  <cp:revision>6</cp:revision>
  <dcterms:created xsi:type="dcterms:W3CDTF">2013-04-23T15:45:50Z</dcterms:created>
  <dcterms:modified xsi:type="dcterms:W3CDTF">2013-04-24T09:31:23Z</dcterms:modified>
</cp:coreProperties>
</file>